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4" r:id="rId4"/>
    <p:sldId id="286" r:id="rId5"/>
    <p:sldId id="285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62" r:id="rId28"/>
    <p:sldId id="261" r:id="rId29"/>
    <p:sldId id="260" r:id="rId30"/>
    <p:sldId id="258" r:id="rId31"/>
    <p:sldId id="259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3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5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1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8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0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2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1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7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5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26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D6527-1F31-432D-92D4-7B5D375DFA30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AC54E-51C5-419A-8F46-4CEF975758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6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1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2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6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7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6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62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0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5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81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3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82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1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5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09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05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3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61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36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5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9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79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2018-01-06T21:11:53Z</dcterms:created>
  <dcterms:modified xsi:type="dcterms:W3CDTF">2018-01-06T21:18:45Z</dcterms:modified>
</cp:coreProperties>
</file>